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13"/>
  </p:notesMasterIdLst>
  <p:sldIdLst>
    <p:sldId id="268" r:id="rId2"/>
    <p:sldId id="257" r:id="rId3"/>
    <p:sldId id="264" r:id="rId4"/>
    <p:sldId id="256" r:id="rId5"/>
    <p:sldId id="258" r:id="rId6"/>
    <p:sldId id="270" r:id="rId7"/>
    <p:sldId id="260" r:id="rId8"/>
    <p:sldId id="269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00FF"/>
    <a:srgbClr val="CC0099"/>
    <a:srgbClr val="333300"/>
    <a:srgbClr val="000099"/>
    <a:srgbClr val="6600FF"/>
    <a:srgbClr val="4B1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2F4EF-1730-4432-82D0-E551DEA09FB6}" type="datetimeFigureOut">
              <a:rPr lang="sk-SK" smtClean="0"/>
              <a:pPr/>
              <a:t>3.7.2018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F9FC-61C2-44FB-9ED8-C82794CE56E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492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D35AE-5061-41A3-AAB3-3C0F5CB0F5A5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A54B4-CE32-4E20-A5B9-509FBB1DE06D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F956C-0994-4360-9F92-60587142733D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FE01E-E161-4463-9E91-FD0CBDF31251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3F2BC-F16D-4B81-ACE5-3CFB2197B396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C4147-1810-4828-A0ED-BC7B3561762E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FD24F-A993-4AE7-940E-E536CCF85AF2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DA223-CF43-43DD-983E-D1E78E108C5B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2FA3F-6172-4D57-B5FB-00EEC145199F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ABF14-6AF6-4DC1-89D0-08057B628EC1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C9FCD-F6AA-434F-AA2A-B5F2B1F67654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9CB4-686D-40FC-8FF3-79FCCFE67923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47289-57C9-45C4-A809-A6D70740F804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71611-0FFE-418C-8934-460A18C4FBAE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780BD5-F732-40EF-8D7E-B8419EE7FD26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D3BA7-C011-411A-AA9B-6F4D5C9DBC22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C8348-8265-4808-932A-617C859470DC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8EED4-ADEC-4B5F-B69B-E38E29C0C383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F7756-E3F8-4501-89DE-BA246EF6CCC6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CBE97-342A-4BBE-99CE-8699CC0EE2B3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0FCE0-F3E8-45C3-92CD-FB9203E719A0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D0A9A-8370-4008-8E17-CA972D3EFEF0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3C6DD5-3EC5-4922-931A-B3F9F7CBADE6}" type="datetimeFigureOut">
              <a:rPr lang="sk-SK" smtClean="0"/>
              <a:pPr>
                <a:defRPr/>
              </a:pPr>
              <a:t>3.7.2018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0F95FE-5414-4A54-A5A4-F76735B04CD2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pjs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udmila.tkacikova@upjs.sk" TargetMode="External"/><Relationship Id="rId2" Type="http://schemas.openxmlformats.org/officeDocument/2006/relationships/hyperlink" Target="mailto:alena.bukova@upjs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valansky@upjs.s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js.sk/en/departments/institute-of-physical-educ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686800" cy="838200"/>
          </a:xfrm>
          <a:effectLst/>
        </p:spPr>
        <p:txBody>
          <a:bodyPr>
            <a:noAutofit/>
          </a:bodyPr>
          <a:lstStyle/>
          <a:p>
            <a:pPr algn="ctr"/>
            <a:r>
              <a:rPr lang="sk-SK" sz="4000" b="1" dirty="0" err="1" smtClean="0">
                <a:solidFill>
                  <a:srgbClr val="FF0000"/>
                </a:solidFill>
                <a:effectLst/>
              </a:rPr>
              <a:t>Sport</a:t>
            </a:r>
            <a:r>
              <a:rPr lang="sk-SK" sz="4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  <a:effectLst/>
              </a:rPr>
              <a:t>Activities</a:t>
            </a:r>
            <a:r>
              <a:rPr lang="sk-SK" sz="4000" b="1" dirty="0" smtClean="0">
                <a:solidFill>
                  <a:srgbClr val="FF0000"/>
                </a:solidFill>
                <a:effectLst/>
              </a:rPr>
              <a:t> for students at P. J. Safarik University</a:t>
            </a:r>
            <a:endParaRPr lang="sk-SK" sz="40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23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k-SK" b="1" dirty="0" err="1" smtClean="0"/>
              <a:t>Sports</a:t>
            </a:r>
            <a:r>
              <a:rPr lang="sk-SK" b="1" dirty="0" smtClean="0"/>
              <a:t> club TJ Slávia UPJŠ</a:t>
            </a:r>
            <a:endParaRPr lang="sk-SK" b="1" dirty="0"/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303837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sk-SK" dirty="0" smtClean="0"/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Competitive section :		  Non-competitive section:</a:t>
            </a:r>
          </a:p>
          <a:p>
            <a:pPr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- Baseball           - Tennis                            - Aerobics and fitness   </a:t>
            </a:r>
          </a:p>
          <a:p>
            <a:pPr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- Basketball        - Volleyball                       - Hiking</a:t>
            </a:r>
          </a:p>
          <a:p>
            <a:pPr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- Badminton       - Chess                             - Water sports </a:t>
            </a:r>
          </a:p>
          <a:p>
            <a:pPr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- Karate              - </a:t>
            </a:r>
            <a:r>
              <a:rPr lang="sk-SK" sz="2400" dirty="0" err="1" smtClean="0">
                <a:solidFill>
                  <a:schemeClr val="tx1"/>
                </a:solidFill>
              </a:rPr>
              <a:t>Taekwondo</a:t>
            </a:r>
            <a:r>
              <a:rPr lang="sk-SK" sz="2800" dirty="0" smtClean="0">
                <a:solidFill>
                  <a:srgbClr val="FF0000"/>
                </a:solidFill>
              </a:rPr>
              <a:t> 		    </a:t>
            </a:r>
            <a:r>
              <a:rPr lang="sk-SK" sz="2400" dirty="0" smtClean="0"/>
              <a:t>- </a:t>
            </a:r>
            <a:r>
              <a:rPr lang="sk-SK" sz="2400" dirty="0" err="1" smtClean="0"/>
              <a:t>Climbing</a:t>
            </a:r>
            <a:endParaRPr lang="sk-SK" sz="2400" dirty="0" smtClean="0"/>
          </a:p>
          <a:p>
            <a:pPr>
              <a:buFont typeface="Wingdings 2" pitchFamily="18" charset="2"/>
              <a:buNone/>
            </a:pPr>
            <a:endParaRPr lang="sk-SK" sz="24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More informations on :</a:t>
            </a:r>
            <a:endParaRPr lang="sk-SK" sz="2400" dirty="0" smtClean="0">
              <a:solidFill>
                <a:srgbClr val="FF00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- </a:t>
            </a:r>
            <a:r>
              <a:rPr lang="sk-SK" sz="2400" dirty="0" smtClean="0">
                <a:solidFill>
                  <a:srgbClr val="0000FF"/>
                </a:solidFill>
                <a:hlinkClick r:id="rId2"/>
              </a:rPr>
              <a:t>www.upjs.sk</a:t>
            </a:r>
            <a:r>
              <a:rPr lang="sk-SK" sz="2400" dirty="0" smtClean="0">
                <a:solidFill>
                  <a:srgbClr val="0000FF"/>
                </a:solidFill>
              </a:rPr>
              <a:t>    </a:t>
            </a:r>
            <a:r>
              <a:rPr lang="sk-SK" sz="2400" dirty="0" err="1" smtClean="0">
                <a:solidFill>
                  <a:srgbClr val="0000FF"/>
                </a:solidFill>
              </a:rPr>
              <a:t>click</a:t>
            </a:r>
            <a:r>
              <a:rPr lang="sk-SK" sz="2400" dirty="0" smtClean="0">
                <a:solidFill>
                  <a:srgbClr val="0000FF"/>
                </a:solidFill>
              </a:rPr>
              <a:t> on </a:t>
            </a:r>
            <a:r>
              <a:rPr lang="sk-SK" sz="2400" dirty="0" err="1" smtClean="0">
                <a:solidFill>
                  <a:srgbClr val="0000FF"/>
                </a:solidFill>
              </a:rPr>
              <a:t>icon</a:t>
            </a:r>
            <a:r>
              <a:rPr lang="sk-SK" sz="2000" dirty="0" smtClean="0">
                <a:solidFill>
                  <a:schemeClr val="tx1"/>
                </a:solidFill>
              </a:rPr>
              <a:t/>
            </a:r>
            <a:br>
              <a:rPr lang="sk-SK" sz="2000" dirty="0" smtClean="0">
                <a:solidFill>
                  <a:schemeClr val="tx1"/>
                </a:solidFill>
              </a:rPr>
            </a:br>
            <a:r>
              <a:rPr lang="sk-SK" sz="2000" dirty="0" smtClean="0">
                <a:solidFill>
                  <a:schemeClr val="tx1"/>
                </a:solidFill>
              </a:rPr>
              <a:t>                    </a:t>
            </a: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endParaRPr lang="sk-SK" sz="2400" dirty="0" smtClean="0">
              <a:solidFill>
                <a:srgbClr val="CC00FF"/>
              </a:solidFill>
            </a:endParaRPr>
          </a:p>
          <a:p>
            <a:pPr>
              <a:buFont typeface="Wingdings 2" pitchFamily="18" charset="2"/>
              <a:buNone/>
            </a:pPr>
            <a:endParaRPr lang="sk-SK" sz="2400" dirty="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sk-SK" sz="2400" dirty="0" smtClean="0"/>
              <a:t> </a:t>
            </a:r>
            <a:endParaRPr lang="sk-SK" sz="2400" dirty="0" smtClean="0">
              <a:solidFill>
                <a:srgbClr val="FF0000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4365104"/>
            <a:ext cx="1652159" cy="2017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760" y="98266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sk-SK" sz="4400" b="1" dirty="0" err="1" smtClean="0">
                <a:solidFill>
                  <a:srgbClr val="4B16E0"/>
                </a:solidFill>
              </a:rPr>
              <a:t>Thank</a:t>
            </a:r>
            <a:r>
              <a:rPr lang="sk-SK" sz="4400" b="1" dirty="0" smtClean="0">
                <a:solidFill>
                  <a:srgbClr val="4B16E0"/>
                </a:solidFill>
              </a:rPr>
              <a:t> you for your attention!</a:t>
            </a:r>
            <a:endParaRPr lang="sk-SK" sz="4400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5391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sk-SK" dirty="0" smtClean="0"/>
              <a:t>               </a:t>
            </a:r>
          </a:p>
          <a:p>
            <a:pPr algn="ctr">
              <a:buNone/>
            </a:pPr>
            <a:r>
              <a:rPr lang="sk-SK" sz="4800" dirty="0" smtClean="0">
                <a:solidFill>
                  <a:srgbClr val="4B16E0"/>
                </a:solidFill>
              </a:rPr>
              <a:t>   </a:t>
            </a:r>
            <a:r>
              <a:rPr lang="sk-SK" sz="5400" dirty="0" smtClean="0">
                <a:solidFill>
                  <a:srgbClr val="4B16E0"/>
                </a:solidFill>
              </a:rPr>
              <a:t> </a:t>
            </a:r>
            <a:r>
              <a:rPr lang="sk-SK" sz="4800" i="1" dirty="0" smtClean="0">
                <a:solidFill>
                  <a:srgbClr val="FF0000"/>
                </a:solidFill>
              </a:rPr>
              <a:t>We will be pleased to meet you at the Institute of PE and Sport and our facilities soon!</a:t>
            </a:r>
            <a:endParaRPr lang="sk-SK" sz="36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 err="1" smtClean="0"/>
              <a:t>Institute</a:t>
            </a:r>
            <a:r>
              <a:rPr lang="sk-SK" sz="3600" b="1" dirty="0" smtClean="0"/>
              <a:t> of physical education and sport</a:t>
            </a:r>
            <a:br>
              <a:rPr lang="sk-SK" sz="3600" b="1" dirty="0" smtClean="0"/>
            </a:br>
            <a:r>
              <a:rPr lang="sk-SK" sz="3600" b="1" dirty="0" smtClean="0"/>
              <a:t>P.J. Safarik University Kosice</a:t>
            </a:r>
            <a:endParaRPr lang="sk-SK" sz="3600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sk-SK" sz="2400" b="1" dirty="0" smtClean="0"/>
              <a:t>Residence</a:t>
            </a:r>
            <a:r>
              <a:rPr lang="sk-SK" sz="2400" dirty="0" smtClean="0"/>
              <a:t> :  Ondavská 21, 040 11 Košice (</a:t>
            </a:r>
            <a:r>
              <a:rPr lang="sk-SK" sz="2400" smtClean="0"/>
              <a:t>dormitory </a:t>
            </a:r>
            <a:r>
              <a:rPr lang="sk-SK" sz="2400" dirty="0" smtClean="0"/>
              <a:t>park UPJS)</a:t>
            </a:r>
          </a:p>
          <a:p>
            <a:pPr eaLnBrk="1" hangingPunct="1">
              <a:buFont typeface="Wingdings 2" pitchFamily="18" charset="2"/>
              <a:buNone/>
            </a:pPr>
            <a:endParaRPr lang="sk-SK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k-SK" sz="2400" b="1" dirty="0" smtClean="0"/>
              <a:t>Head: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>Mgr. Alena BUKOVÁ, PhD.                    </a:t>
            </a:r>
            <a:br>
              <a:rPr lang="sk-SK" sz="2000" b="1" dirty="0" smtClean="0"/>
            </a:br>
            <a:r>
              <a:rPr lang="sk-SK" sz="2000" dirty="0" smtClean="0"/>
              <a:t>e-mail: </a:t>
            </a:r>
            <a:r>
              <a:rPr lang="sk-SK" sz="2000" dirty="0" smtClean="0">
                <a:hlinkClick r:id="rId2"/>
              </a:rPr>
              <a:t>alena.bukova@upjs.sk</a:t>
            </a:r>
            <a:r>
              <a:rPr lang="sk-SK" sz="2000" dirty="0" smtClean="0"/>
              <a:t>    </a:t>
            </a:r>
            <a:br>
              <a:rPr lang="sk-SK" sz="2000" dirty="0" smtClean="0"/>
            </a:br>
            <a:r>
              <a:rPr lang="sk-SK" sz="2000" dirty="0" smtClean="0"/>
              <a:t>tel.: +421 (055)  2341 624 </a:t>
            </a:r>
          </a:p>
          <a:p>
            <a:pPr eaLnBrk="1" hangingPunct="1">
              <a:buFont typeface="Wingdings 2" pitchFamily="18" charset="2"/>
              <a:buNone/>
            </a:pPr>
            <a:endParaRPr lang="sk-SK" sz="20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k-SK" sz="2400" b="1" dirty="0" smtClean="0"/>
              <a:t>Secretary: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dirty="0" smtClean="0"/>
              <a:t>Ľudmila TKÁČIKOVÁ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e-mail: </a:t>
            </a:r>
            <a:r>
              <a:rPr lang="sk-SK" sz="2000" dirty="0" smtClean="0">
                <a:hlinkClick r:id="rId3"/>
              </a:rPr>
              <a:t>ludmila.tkacikova@upjs.sk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tel.: +421 (055) 2341 604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205038"/>
            <a:ext cx="40989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11967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b="1" dirty="0" err="1" smtClean="0"/>
              <a:t>Contact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 Sport activities for foreign students :</a:t>
            </a:r>
            <a:endParaRPr lang="sk-SK" b="1" dirty="0"/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323528" y="1314450"/>
            <a:ext cx="9118600" cy="55435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FF0000"/>
                </a:solidFill>
              </a:rPr>
              <a:t>     Mgr. Marek Valanský </a:t>
            </a:r>
            <a:endParaRPr lang="sk-SK" sz="2800" i="1" u="sng" dirty="0" smtClean="0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sk-SK" sz="2800" dirty="0" smtClean="0">
                <a:solidFill>
                  <a:srgbClr val="008E03"/>
                </a:solidFill>
              </a:rPr>
              <a:t>    </a:t>
            </a:r>
            <a:r>
              <a:rPr lang="sk-SK" sz="2400" dirty="0" smtClean="0">
                <a:solidFill>
                  <a:schemeClr val="tx1"/>
                </a:solidFill>
              </a:rPr>
              <a:t>Residence</a:t>
            </a:r>
            <a:r>
              <a:rPr lang="sk-SK" sz="2400" dirty="0" smtClean="0">
                <a:solidFill>
                  <a:srgbClr val="0000FF"/>
                </a:solidFill>
              </a:rPr>
              <a:t> : Institute of PE and </a:t>
            </a:r>
            <a:r>
              <a:rPr lang="sk-SK" sz="2400" dirty="0" err="1" smtClean="0">
                <a:solidFill>
                  <a:srgbClr val="0000FF"/>
                </a:solidFill>
              </a:rPr>
              <a:t>Sport</a:t>
            </a:r>
            <a:endParaRPr lang="sk-SK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r>
              <a:rPr lang="sk-SK" sz="2400" dirty="0">
                <a:solidFill>
                  <a:srgbClr val="0000FF"/>
                </a:solidFill>
              </a:rPr>
              <a:t>	</a:t>
            </a:r>
            <a:r>
              <a:rPr lang="sk-SK" sz="2400" dirty="0" smtClean="0">
                <a:solidFill>
                  <a:srgbClr val="0000FF"/>
                </a:solidFill>
              </a:rPr>
              <a:t>	 Ondavská 21</a:t>
            </a:r>
          </a:p>
          <a:p>
            <a:pPr marL="0" indent="0">
              <a:buNone/>
              <a:defRPr/>
            </a:pPr>
            <a:r>
              <a:rPr lang="sk-SK" sz="2400" dirty="0" smtClean="0">
                <a:solidFill>
                  <a:srgbClr val="0000FF"/>
                </a:solidFill>
              </a:rPr>
              <a:t>		 040 11 Košice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sk-SK" sz="2400" dirty="0" smtClean="0">
                <a:solidFill>
                  <a:schemeClr val="tx1"/>
                </a:solidFill>
              </a:rPr>
              <a:t>Office: </a:t>
            </a:r>
            <a:r>
              <a:rPr lang="sk-SK" sz="2400" dirty="0" smtClean="0">
                <a:solidFill>
                  <a:srgbClr val="0000FF"/>
                </a:solidFill>
              </a:rPr>
              <a:t>(</a:t>
            </a:r>
            <a:r>
              <a:rPr lang="sk-SK" sz="2400" dirty="0">
                <a:solidFill>
                  <a:srgbClr val="0000FF"/>
                </a:solidFill>
              </a:rPr>
              <a:t>first floor)</a:t>
            </a:r>
          </a:p>
          <a:p>
            <a:pPr>
              <a:buNone/>
              <a:defRPr/>
            </a:pPr>
            <a:r>
              <a:rPr lang="sk-SK" sz="2400" dirty="0" smtClean="0">
                <a:solidFill>
                  <a:srgbClr val="FF0000"/>
                </a:solidFill>
              </a:rPr>
              <a:t>     </a:t>
            </a:r>
            <a:r>
              <a:rPr lang="sk-SK" sz="2400" dirty="0" smtClean="0">
                <a:solidFill>
                  <a:schemeClr val="tx1"/>
                </a:solidFill>
              </a:rPr>
              <a:t>Phone :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055/234 </a:t>
            </a:r>
            <a:r>
              <a:rPr lang="sk-SK" sz="2400" dirty="0" smtClean="0">
                <a:solidFill>
                  <a:srgbClr val="FF0000"/>
                </a:solidFill>
              </a:rPr>
              <a:t>1559,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sk-SK" sz="2400" dirty="0" smtClean="0">
                <a:solidFill>
                  <a:schemeClr val="tx1"/>
                </a:solidFill>
              </a:rPr>
              <a:t> E-mail :  </a:t>
            </a:r>
            <a:r>
              <a:rPr lang="sk-SK" sz="2400" dirty="0" smtClean="0">
                <a:solidFill>
                  <a:srgbClr val="FF0000"/>
                </a:solidFill>
                <a:hlinkClick r:id="rId2"/>
              </a:rPr>
              <a:t>marek.valansky@upjs.sk</a:t>
            </a:r>
            <a:endParaRPr lang="sk-SK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sz="2400" dirty="0" smtClean="0">
                <a:solidFill>
                  <a:srgbClr val="6600FF"/>
                </a:solidFill>
              </a:rPr>
              <a:t> Informations are available on:</a:t>
            </a:r>
          </a:p>
          <a:p>
            <a:pPr>
              <a:buNone/>
              <a:defRPr/>
            </a:pPr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</a:t>
            </a:r>
            <a:r>
              <a:rPr lang="sk-SK" sz="2800" b="1" i="1" dirty="0" smtClean="0">
                <a:solidFill>
                  <a:srgbClr val="C00000"/>
                </a:solidFill>
              </a:rPr>
              <a:t>http://www.upjs.sk/en/departments/institute-of-physical-education/</a:t>
            </a:r>
            <a:endParaRPr lang="sk-SK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992888" cy="100811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Sport activity facilities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7777163" cy="6021288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b="1" i="1" u="sng" dirty="0" err="1" smtClean="0">
                <a:solidFill>
                  <a:srgbClr val="FF0000"/>
                </a:solidFill>
              </a:rPr>
              <a:t>Sports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b="1" i="1" u="sng" dirty="0" err="1" smtClean="0">
                <a:solidFill>
                  <a:srgbClr val="FF0000"/>
                </a:solidFill>
              </a:rPr>
              <a:t>halls</a:t>
            </a:r>
            <a:r>
              <a:rPr lang="sk-SK" b="1" i="1" u="sng" dirty="0" smtClean="0">
                <a:solidFill>
                  <a:srgbClr val="FF0000"/>
                </a:solidFill>
              </a:rPr>
              <a:t>: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tx1"/>
                </a:solidFill>
              </a:rPr>
              <a:t>T1      </a:t>
            </a:r>
            <a:r>
              <a:rPr lang="sk-SK" dirty="0" smtClean="0">
                <a:solidFill>
                  <a:schemeClr val="tx1"/>
                </a:solidFill>
              </a:rPr>
              <a:t>-  Park Angelinum č. 9 ( inside the Faculty of science area) 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T2      </a:t>
            </a:r>
            <a:r>
              <a:rPr lang="sk-SK" dirty="0" smtClean="0">
                <a:solidFill>
                  <a:schemeClr val="tx1"/>
                </a:solidFill>
              </a:rPr>
              <a:t> -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Dr. Kostlivého street (backyard of the University rectorate )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T3,T4</a:t>
            </a:r>
            <a:r>
              <a:rPr lang="sk-SK" dirty="0" smtClean="0">
                <a:solidFill>
                  <a:schemeClr val="tx1"/>
                </a:solidFill>
              </a:rPr>
              <a:t>  -  Ondavská 21 (next to the Institute of PE and Sport)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T5</a:t>
            </a:r>
            <a:r>
              <a:rPr lang="sk-SK" dirty="0" smtClean="0">
                <a:solidFill>
                  <a:schemeClr val="tx1"/>
                </a:solidFill>
              </a:rPr>
              <a:t>        - Medická 4 (behind the tennis </a:t>
            </a:r>
            <a:r>
              <a:rPr lang="sk-SK" dirty="0" err="1" smtClean="0">
                <a:solidFill>
                  <a:schemeClr val="tx1"/>
                </a:solidFill>
              </a:rPr>
              <a:t>courts</a:t>
            </a:r>
            <a:r>
              <a:rPr lang="sk-SK" dirty="0" smtClean="0">
                <a:solidFill>
                  <a:schemeClr val="tx1"/>
                </a:solidFill>
              </a:rPr>
              <a:t>)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tx1"/>
                </a:solidFill>
              </a:rPr>
              <a:t>T6</a:t>
            </a:r>
            <a:r>
              <a:rPr lang="sk-SK" dirty="0" smtClean="0">
                <a:solidFill>
                  <a:schemeClr val="tx1"/>
                </a:solidFill>
              </a:rPr>
              <a:t>        - </a:t>
            </a:r>
            <a:r>
              <a:rPr lang="sk-SK" dirty="0" err="1" smtClean="0">
                <a:solidFill>
                  <a:schemeClr val="tx1"/>
                </a:solidFill>
              </a:rPr>
              <a:t>ground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floor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inside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the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institute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building</a:t>
            </a:r>
            <a:endParaRPr lang="sk-SK" dirty="0" smtClean="0">
              <a:solidFill>
                <a:schemeClr val="tx1"/>
              </a:solidFill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sk-SK" dirty="0" smtClean="0">
              <a:solidFill>
                <a:schemeClr val="tx1"/>
              </a:solidFill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			      </a:t>
            </a:r>
            <a:r>
              <a:rPr lang="sk-SK" b="1" i="1" u="sng" dirty="0" err="1" smtClean="0">
                <a:solidFill>
                  <a:srgbClr val="FF0000"/>
                </a:solidFill>
              </a:rPr>
              <a:t>Bouldering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b="1" i="1" u="sng" dirty="0" err="1" smtClean="0">
                <a:solidFill>
                  <a:srgbClr val="FF0000"/>
                </a:solidFill>
              </a:rPr>
              <a:t>hall</a:t>
            </a:r>
            <a:r>
              <a:rPr lang="sk-SK" b="1" i="1" u="sng" dirty="0" smtClean="0">
                <a:solidFill>
                  <a:srgbClr val="FF0000"/>
                </a:solidFill>
              </a:rPr>
              <a:t>:</a:t>
            </a: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k-SK" dirty="0" smtClean="0">
                <a:solidFill>
                  <a:srgbClr val="FF0000"/>
                </a:solidFill>
              </a:rPr>
              <a:t>			</a:t>
            </a:r>
            <a:r>
              <a:rPr lang="sk-SK" dirty="0" err="1" smtClean="0">
                <a:solidFill>
                  <a:schemeClr val="tx1"/>
                </a:solidFill>
              </a:rPr>
              <a:t>Inside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Sports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Hall</a:t>
            </a:r>
            <a:r>
              <a:rPr lang="sk-SK" dirty="0" smtClean="0">
                <a:solidFill>
                  <a:schemeClr val="tx1"/>
                </a:solidFill>
              </a:rPr>
              <a:t> T4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b="1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b="1" i="1" u="sng" dirty="0" smtClean="0">
                <a:solidFill>
                  <a:srgbClr val="FF0000"/>
                </a:solidFill>
              </a:rPr>
              <a:t>Fitness suite:</a:t>
            </a:r>
            <a:endParaRPr lang="sk-SK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>
                <a:solidFill>
                  <a:schemeClr val="tx1"/>
                </a:solidFill>
              </a:rPr>
              <a:t>Inside Sports Hall T5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b="1" i="1" u="sng" dirty="0" smtClean="0">
                <a:solidFill>
                  <a:srgbClr val="FF0000"/>
                </a:solidFill>
              </a:rPr>
              <a:t>Tennis courts:</a:t>
            </a:r>
            <a:endParaRPr lang="sk-SK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In </a:t>
            </a:r>
            <a:r>
              <a:rPr lang="sk-SK" dirty="0" err="1" smtClean="0">
                <a:solidFill>
                  <a:schemeClr val="tx1"/>
                </a:solidFill>
              </a:rPr>
              <a:t>the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middle</a:t>
            </a:r>
            <a:r>
              <a:rPr lang="sk-SK" dirty="0" smtClean="0">
                <a:solidFill>
                  <a:schemeClr val="tx1"/>
                </a:solidFill>
              </a:rPr>
              <a:t> of </a:t>
            </a:r>
            <a:r>
              <a:rPr lang="sk-SK" dirty="0" err="1" smtClean="0">
                <a:solidFill>
                  <a:schemeClr val="tx1"/>
                </a:solidFill>
              </a:rPr>
              <a:t>dormitory</a:t>
            </a:r>
            <a:r>
              <a:rPr lang="sk-SK" dirty="0" smtClean="0">
                <a:solidFill>
                  <a:schemeClr val="tx1"/>
                </a:solidFill>
              </a:rPr>
              <a:t> park (Medická 6)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b="1" i="1" u="sng" dirty="0" err="1" smtClean="0">
                <a:solidFill>
                  <a:srgbClr val="FF0000"/>
                </a:solidFill>
              </a:rPr>
              <a:t>Swimming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b="1" i="1" u="sng" dirty="0" err="1" smtClean="0">
                <a:solidFill>
                  <a:srgbClr val="FF0000"/>
                </a:solidFill>
              </a:rPr>
              <a:t>pool</a:t>
            </a:r>
            <a:r>
              <a:rPr lang="sk-SK" b="1" i="1" u="sng" dirty="0" smtClean="0">
                <a:solidFill>
                  <a:srgbClr val="FF0000"/>
                </a:solidFill>
              </a:rPr>
              <a:t>:</a:t>
            </a:r>
            <a:endParaRPr lang="sk-SK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>
                <a:solidFill>
                  <a:schemeClr val="tx1"/>
                </a:solidFill>
              </a:rPr>
              <a:t>City Swimming </a:t>
            </a:r>
            <a:r>
              <a:rPr lang="sk-SK" dirty="0">
                <a:solidFill>
                  <a:schemeClr val="tx1"/>
                </a:solidFill>
              </a:rPr>
              <a:t>P</a:t>
            </a:r>
            <a:r>
              <a:rPr lang="sk-SK" dirty="0" smtClean="0">
                <a:solidFill>
                  <a:schemeClr val="tx1"/>
                </a:solidFill>
              </a:rPr>
              <a:t>ool nearby train station (right next to </a:t>
            </a:r>
            <a:r>
              <a:rPr lang="sk-SK" dirty="0" err="1" smtClean="0">
                <a:solidFill>
                  <a:schemeClr val="tx1"/>
                </a:solidFill>
              </a:rPr>
              <a:t>Mc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Donald`s</a:t>
            </a:r>
            <a:r>
              <a:rPr lang="sk-SK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 err="1" smtClean="0"/>
              <a:t>Sports</a:t>
            </a:r>
            <a:r>
              <a:rPr lang="sk-SK" sz="3600" b="1" dirty="0" smtClean="0"/>
              <a:t>  available for students: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908720"/>
            <a:ext cx="8208963" cy="594928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3400" dirty="0" smtClean="0">
              <a:solidFill>
                <a:srgbClr val="4B16E0"/>
              </a:solidFill>
            </a:endParaRPr>
          </a:p>
          <a:p>
            <a:pPr>
              <a:buNone/>
              <a:defRPr/>
            </a:pPr>
            <a:r>
              <a:rPr lang="sk-SK" sz="9600" b="1" dirty="0" smtClean="0">
                <a:solidFill>
                  <a:srgbClr val="C00000"/>
                </a:solidFill>
              </a:rPr>
              <a:t>Aerobics </a:t>
            </a:r>
            <a:r>
              <a:rPr lang="sk-SK" sz="9600" b="1" dirty="0">
                <a:solidFill>
                  <a:srgbClr val="C00000"/>
                </a:solidFill>
              </a:rPr>
              <a:t>– body </a:t>
            </a:r>
            <a:r>
              <a:rPr lang="sk-SK" sz="9600" b="1" dirty="0" err="1">
                <a:solidFill>
                  <a:srgbClr val="C00000"/>
                </a:solidFill>
              </a:rPr>
              <a:t>form</a:t>
            </a:r>
            <a:r>
              <a:rPr lang="sk-SK" sz="9600" b="1" dirty="0">
                <a:solidFill>
                  <a:srgbClr val="C00000"/>
                </a:solidFill>
              </a:rPr>
              <a:t> 	</a:t>
            </a:r>
            <a:r>
              <a:rPr lang="sk-SK" sz="9600" b="1" dirty="0" err="1" smtClean="0">
                <a:solidFill>
                  <a:srgbClr val="C00000"/>
                </a:solidFill>
              </a:rPr>
              <a:t>Floorball</a:t>
            </a:r>
            <a:r>
              <a:rPr lang="sk-SK" sz="9600" b="1" dirty="0" smtClean="0">
                <a:solidFill>
                  <a:srgbClr val="C00000"/>
                </a:solidFill>
              </a:rPr>
              <a:t>      	      SM-</a:t>
            </a:r>
            <a:r>
              <a:rPr lang="sk-SK" sz="9600" b="1" dirty="0" err="1" smtClean="0">
                <a:solidFill>
                  <a:srgbClr val="C00000"/>
                </a:solidFill>
              </a:rPr>
              <a:t>system</a:t>
            </a:r>
            <a:endParaRPr lang="sk-SK" sz="9600" b="1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sk-SK" sz="9600" b="1" dirty="0" smtClean="0">
                <a:solidFill>
                  <a:srgbClr val="C00000"/>
                </a:solidFill>
              </a:rPr>
              <a:t>Aerobics </a:t>
            </a:r>
            <a:r>
              <a:rPr lang="sk-SK" sz="9600" b="1" dirty="0">
                <a:solidFill>
                  <a:srgbClr val="C00000"/>
                </a:solidFill>
              </a:rPr>
              <a:t>– step	</a:t>
            </a:r>
            <a:r>
              <a:rPr lang="sk-SK" sz="9600" b="1" dirty="0" smtClean="0">
                <a:solidFill>
                  <a:srgbClr val="C00000"/>
                </a:solidFill>
              </a:rPr>
              <a:t>	</a:t>
            </a:r>
            <a:r>
              <a:rPr lang="sk-SK" sz="9600" b="1" dirty="0" err="1" smtClean="0">
                <a:solidFill>
                  <a:srgbClr val="C00000"/>
                </a:solidFill>
              </a:rPr>
              <a:t>Yoga</a:t>
            </a:r>
            <a:r>
              <a:rPr lang="sk-SK" sz="9600" b="1" dirty="0">
                <a:solidFill>
                  <a:srgbClr val="C00000"/>
                </a:solidFill>
              </a:rPr>
              <a:t>		      </a:t>
            </a:r>
            <a:r>
              <a:rPr lang="sk-SK" sz="9600" b="1" dirty="0" smtClean="0">
                <a:solidFill>
                  <a:srgbClr val="C00000"/>
                </a:solidFill>
              </a:rPr>
              <a:t>Table </a:t>
            </a:r>
            <a:r>
              <a:rPr lang="sk-SK" sz="9600" b="1" dirty="0" err="1" smtClean="0">
                <a:solidFill>
                  <a:srgbClr val="C00000"/>
                </a:solidFill>
              </a:rPr>
              <a:t>tennis</a:t>
            </a:r>
            <a:endParaRPr lang="sk-SK" sz="9600" b="1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sk-SK" sz="9600" b="1" dirty="0" smtClean="0">
                <a:solidFill>
                  <a:srgbClr val="C00000"/>
                </a:solidFill>
              </a:rPr>
              <a:t>Aerobics – </a:t>
            </a:r>
            <a:r>
              <a:rPr lang="sk-SK" sz="9600" b="1" dirty="0" err="1" smtClean="0">
                <a:solidFill>
                  <a:srgbClr val="C00000"/>
                </a:solidFill>
              </a:rPr>
              <a:t>beginners</a:t>
            </a:r>
            <a:r>
              <a:rPr lang="sk-SK" sz="9600" b="1" dirty="0" smtClean="0">
                <a:solidFill>
                  <a:srgbClr val="C00000"/>
                </a:solidFill>
              </a:rPr>
              <a:t>  </a:t>
            </a:r>
            <a:r>
              <a:rPr lang="sk-SK" sz="9600" b="1" dirty="0">
                <a:solidFill>
                  <a:srgbClr val="C00000"/>
                </a:solidFill>
              </a:rPr>
              <a:t>	</a:t>
            </a:r>
            <a:r>
              <a:rPr lang="sk-SK" sz="9600" b="1" dirty="0" err="1">
                <a:solidFill>
                  <a:srgbClr val="C00000"/>
                </a:solidFill>
              </a:rPr>
              <a:t>Pilates</a:t>
            </a:r>
            <a:r>
              <a:rPr lang="sk-SK" sz="9600" b="1" dirty="0">
                <a:solidFill>
                  <a:srgbClr val="C00000"/>
                </a:solidFill>
              </a:rPr>
              <a:t>	     </a:t>
            </a:r>
            <a:r>
              <a:rPr lang="sk-SK" sz="9600" b="1" dirty="0" smtClean="0">
                <a:solidFill>
                  <a:srgbClr val="C00000"/>
                </a:solidFill>
              </a:rPr>
              <a:t>	      </a:t>
            </a:r>
            <a:r>
              <a:rPr lang="sk-SK" sz="9600" b="1" dirty="0" err="1" smtClean="0">
                <a:solidFill>
                  <a:srgbClr val="C00000"/>
                </a:solidFill>
              </a:rPr>
              <a:t>Chess</a:t>
            </a:r>
            <a:endParaRPr lang="sk-SK" sz="9600" b="1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sk-SK" sz="9600" b="1" dirty="0" err="1" smtClean="0">
                <a:solidFill>
                  <a:srgbClr val="C00000"/>
                </a:solidFill>
              </a:rPr>
              <a:t>Basketball</a:t>
            </a:r>
            <a:r>
              <a:rPr lang="sk-SK" sz="9600" b="1" dirty="0">
                <a:solidFill>
                  <a:srgbClr val="C00000"/>
                </a:solidFill>
              </a:rPr>
              <a:t>			</a:t>
            </a:r>
            <a:r>
              <a:rPr lang="sk-SK" sz="9600" b="1" dirty="0" err="1" smtClean="0">
                <a:solidFill>
                  <a:srgbClr val="C00000"/>
                </a:solidFill>
              </a:rPr>
              <a:t>Swimming</a:t>
            </a:r>
            <a:r>
              <a:rPr lang="sk-SK" sz="9600" b="1" dirty="0">
                <a:solidFill>
                  <a:srgbClr val="C00000"/>
                </a:solidFill>
              </a:rPr>
              <a:t>	      </a:t>
            </a:r>
            <a:r>
              <a:rPr lang="sk-SK" sz="9600" b="1" dirty="0" err="1" smtClean="0">
                <a:solidFill>
                  <a:srgbClr val="C00000"/>
                </a:solidFill>
              </a:rPr>
              <a:t>Tennis</a:t>
            </a:r>
            <a:r>
              <a:rPr lang="sk-SK" sz="9600" b="1" dirty="0">
                <a:solidFill>
                  <a:srgbClr val="C00000"/>
                </a:solidFill>
              </a:rPr>
              <a:t>	</a:t>
            </a:r>
          </a:p>
          <a:p>
            <a:pPr>
              <a:buNone/>
              <a:defRPr/>
            </a:pPr>
            <a:r>
              <a:rPr lang="sk-SK" sz="9600" b="1" dirty="0">
                <a:solidFill>
                  <a:srgbClr val="C00000"/>
                </a:solidFill>
              </a:rPr>
              <a:t>Bedminton			</a:t>
            </a:r>
            <a:r>
              <a:rPr lang="sk-SK" sz="9600" b="1" dirty="0" err="1" smtClean="0">
                <a:solidFill>
                  <a:srgbClr val="C00000"/>
                </a:solidFill>
              </a:rPr>
              <a:t>Gym</a:t>
            </a:r>
            <a:r>
              <a:rPr lang="sk-SK" sz="9600" b="1" dirty="0" smtClean="0">
                <a:solidFill>
                  <a:srgbClr val="C00000"/>
                </a:solidFill>
              </a:rPr>
              <a:t> </a:t>
            </a:r>
            <a:r>
              <a:rPr lang="sk-SK" sz="9600" b="1" dirty="0" err="1" smtClean="0">
                <a:solidFill>
                  <a:srgbClr val="C00000"/>
                </a:solidFill>
              </a:rPr>
              <a:t>workout</a:t>
            </a:r>
            <a:r>
              <a:rPr lang="sk-SK" sz="9600" b="1" dirty="0" smtClean="0">
                <a:solidFill>
                  <a:srgbClr val="C00000"/>
                </a:solidFill>
              </a:rPr>
              <a:t> </a:t>
            </a:r>
            <a:r>
              <a:rPr lang="sk-SK" sz="9600" b="1" dirty="0">
                <a:solidFill>
                  <a:srgbClr val="C00000"/>
                </a:solidFill>
              </a:rPr>
              <a:t>	      </a:t>
            </a:r>
            <a:r>
              <a:rPr lang="sk-SK" sz="9600" b="1" dirty="0" err="1" smtClean="0">
                <a:solidFill>
                  <a:srgbClr val="C00000"/>
                </a:solidFill>
              </a:rPr>
              <a:t>Volleyball</a:t>
            </a:r>
            <a:r>
              <a:rPr lang="sk-SK" sz="9600" b="1" dirty="0">
                <a:solidFill>
                  <a:srgbClr val="C00000"/>
                </a:solidFill>
              </a:rPr>
              <a:t>	</a:t>
            </a:r>
          </a:p>
          <a:p>
            <a:pPr>
              <a:buNone/>
              <a:defRPr/>
            </a:pPr>
            <a:r>
              <a:rPr lang="sk-SK" sz="9600" b="1" dirty="0" err="1">
                <a:solidFill>
                  <a:srgbClr val="C00000"/>
                </a:solidFill>
              </a:rPr>
              <a:t>Bouldering</a:t>
            </a:r>
            <a:r>
              <a:rPr lang="sk-SK" sz="9600" b="1" dirty="0">
                <a:solidFill>
                  <a:srgbClr val="C00000"/>
                </a:solidFill>
              </a:rPr>
              <a:t>			Run </a:t>
            </a:r>
            <a:r>
              <a:rPr lang="sk-SK" sz="9600" b="1" dirty="0" err="1">
                <a:solidFill>
                  <a:srgbClr val="C00000"/>
                </a:solidFill>
              </a:rPr>
              <a:t>for</a:t>
            </a:r>
            <a:r>
              <a:rPr lang="sk-SK" sz="9600" b="1" dirty="0">
                <a:solidFill>
                  <a:srgbClr val="C00000"/>
                </a:solidFill>
              </a:rPr>
              <a:t> fit	         	   </a:t>
            </a:r>
          </a:p>
          <a:p>
            <a:pPr>
              <a:buNone/>
              <a:defRPr/>
            </a:pPr>
            <a:r>
              <a:rPr lang="sk-SK" sz="9600" b="1" dirty="0">
                <a:solidFill>
                  <a:srgbClr val="C00000"/>
                </a:solidFill>
              </a:rPr>
              <a:t>Drop 2 </a:t>
            </a:r>
            <a:r>
              <a:rPr lang="sk-SK" sz="9600" b="1" dirty="0" err="1">
                <a:solidFill>
                  <a:srgbClr val="C00000"/>
                </a:solidFill>
              </a:rPr>
              <a:t>sizes</a:t>
            </a:r>
            <a:r>
              <a:rPr lang="sk-SK" sz="9600" b="1" dirty="0">
                <a:solidFill>
                  <a:srgbClr val="C00000"/>
                </a:solidFill>
              </a:rPr>
              <a:t>			</a:t>
            </a:r>
            <a:r>
              <a:rPr lang="sk-SK" sz="9600" b="1" dirty="0" err="1" smtClean="0">
                <a:solidFill>
                  <a:srgbClr val="C00000"/>
                </a:solidFill>
              </a:rPr>
              <a:t>Indoor</a:t>
            </a:r>
            <a:r>
              <a:rPr lang="sk-SK" sz="9600" b="1" dirty="0" smtClean="0">
                <a:solidFill>
                  <a:srgbClr val="C00000"/>
                </a:solidFill>
              </a:rPr>
              <a:t> </a:t>
            </a:r>
            <a:r>
              <a:rPr lang="sk-SK" sz="9600" b="1" dirty="0" err="1" smtClean="0">
                <a:solidFill>
                  <a:srgbClr val="C00000"/>
                </a:solidFill>
              </a:rPr>
              <a:t>football</a:t>
            </a:r>
            <a:r>
              <a:rPr lang="sk-SK" sz="9600" b="1" dirty="0">
                <a:solidFill>
                  <a:srgbClr val="C00000"/>
                </a:solidFill>
              </a:rPr>
              <a:t>	</a:t>
            </a:r>
            <a:endParaRPr lang="sk-SK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11200" i="1" u="sng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1200" i="1" u="sng" dirty="0" smtClean="0">
                <a:solidFill>
                  <a:srgbClr val="0070C0"/>
                </a:solidFill>
              </a:rPr>
              <a:t>New </a:t>
            </a:r>
            <a:r>
              <a:rPr lang="sk-SK" sz="11200" i="1" u="sng" dirty="0" err="1" smtClean="0">
                <a:solidFill>
                  <a:srgbClr val="0070C0"/>
                </a:solidFill>
              </a:rPr>
              <a:t>activities</a:t>
            </a:r>
            <a:r>
              <a:rPr lang="sk-SK" sz="11200" i="1" u="sng" dirty="0" smtClean="0">
                <a:solidFill>
                  <a:srgbClr val="0070C0"/>
                </a:solidFill>
              </a:rPr>
              <a:t>!</a:t>
            </a:r>
          </a:p>
          <a:p>
            <a:pPr marL="0" indent="0">
              <a:buNone/>
              <a:defRPr/>
            </a:pPr>
            <a:r>
              <a:rPr lang="sk-SK" sz="8800" dirty="0" smtClean="0">
                <a:solidFill>
                  <a:srgbClr val="FF0000"/>
                </a:solidFill>
              </a:rPr>
              <a:t>- </a:t>
            </a:r>
            <a:r>
              <a:rPr lang="sk-SK" sz="8800" b="1" dirty="0" err="1" smtClean="0">
                <a:solidFill>
                  <a:srgbClr val="FF0000"/>
                </a:solidFill>
              </a:rPr>
              <a:t>Functional</a:t>
            </a:r>
            <a:r>
              <a:rPr lang="sk-SK" sz="8800" b="1" dirty="0" smtClean="0">
                <a:solidFill>
                  <a:srgbClr val="FF0000"/>
                </a:solidFill>
              </a:rPr>
              <a:t> </a:t>
            </a:r>
            <a:r>
              <a:rPr lang="sk-SK" sz="8800" b="1" dirty="0" err="1" smtClean="0">
                <a:solidFill>
                  <a:srgbClr val="FF0000"/>
                </a:solidFill>
              </a:rPr>
              <a:t>training</a:t>
            </a:r>
            <a:r>
              <a:rPr lang="sk-SK" sz="8800" b="1" dirty="0" smtClean="0">
                <a:solidFill>
                  <a:srgbClr val="FF0000"/>
                </a:solidFill>
              </a:rPr>
              <a:t> </a:t>
            </a:r>
            <a:r>
              <a:rPr lang="sk-SK" sz="8800" dirty="0" smtClean="0">
                <a:solidFill>
                  <a:srgbClr val="FF0000"/>
                </a:solidFill>
              </a:rPr>
              <a:t>-  </a:t>
            </a:r>
            <a:r>
              <a:rPr lang="en-US" sz="8800" dirty="0"/>
              <a:t>exercise which involves training the body for </a:t>
            </a:r>
            <a:r>
              <a:rPr lang="sk-SK" sz="8800" dirty="0" smtClean="0"/>
              <a:t>	                           </a:t>
            </a:r>
            <a:r>
              <a:rPr lang="en-US" sz="8800" dirty="0" smtClean="0"/>
              <a:t>the </a:t>
            </a:r>
            <a:r>
              <a:rPr lang="sk-SK" sz="8800" dirty="0" smtClean="0"/>
              <a:t> </a:t>
            </a:r>
            <a:r>
              <a:rPr lang="en-US" sz="8800" dirty="0" smtClean="0"/>
              <a:t>activities </a:t>
            </a:r>
            <a:r>
              <a:rPr lang="en-US" sz="8800" dirty="0"/>
              <a:t>performed in daily life</a:t>
            </a:r>
            <a:endParaRPr lang="sk-SK" sz="88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k-SK" sz="8800" b="1" dirty="0" smtClean="0">
                <a:solidFill>
                  <a:srgbClr val="FF0000"/>
                </a:solidFill>
              </a:rPr>
              <a:t>-  Body </a:t>
            </a:r>
            <a:r>
              <a:rPr lang="sk-SK" sz="8800" b="1" dirty="0" err="1" smtClean="0">
                <a:solidFill>
                  <a:srgbClr val="FF0000"/>
                </a:solidFill>
              </a:rPr>
              <a:t>balance</a:t>
            </a:r>
            <a:r>
              <a:rPr lang="sk-SK" sz="8800" b="1" dirty="0" smtClean="0">
                <a:solidFill>
                  <a:srgbClr val="FF0000"/>
                </a:solidFill>
              </a:rPr>
              <a:t> </a:t>
            </a:r>
            <a:r>
              <a:rPr lang="sk-SK" sz="8800" dirty="0" smtClean="0">
                <a:solidFill>
                  <a:srgbClr val="FF0000"/>
                </a:solidFill>
              </a:rPr>
              <a:t>-   mix of </a:t>
            </a:r>
            <a:r>
              <a:rPr lang="sk-SK" sz="8800" dirty="0" err="1" smtClean="0">
                <a:solidFill>
                  <a:srgbClr val="FF0000"/>
                </a:solidFill>
              </a:rPr>
              <a:t>yoga</a:t>
            </a:r>
            <a:r>
              <a:rPr lang="sk-SK" sz="8800" dirty="0" smtClean="0">
                <a:solidFill>
                  <a:srgbClr val="FF0000"/>
                </a:solidFill>
              </a:rPr>
              <a:t>, </a:t>
            </a:r>
            <a:r>
              <a:rPr lang="sk-SK" sz="8800" dirty="0" err="1" smtClean="0">
                <a:solidFill>
                  <a:srgbClr val="FF0000"/>
                </a:solidFill>
              </a:rPr>
              <a:t>pilates</a:t>
            </a:r>
            <a:r>
              <a:rPr lang="sk-SK" sz="8800" dirty="0" smtClean="0">
                <a:solidFill>
                  <a:srgbClr val="FF0000"/>
                </a:solidFill>
              </a:rPr>
              <a:t>, </a:t>
            </a:r>
            <a:r>
              <a:rPr lang="sk-SK" sz="8800" dirty="0" err="1" smtClean="0">
                <a:solidFill>
                  <a:srgbClr val="FF0000"/>
                </a:solidFill>
              </a:rPr>
              <a:t>resistance</a:t>
            </a:r>
            <a:r>
              <a:rPr lang="sk-SK" sz="8800" dirty="0" smtClean="0">
                <a:solidFill>
                  <a:srgbClr val="FF0000"/>
                </a:solidFill>
              </a:rPr>
              <a:t> </a:t>
            </a:r>
            <a:r>
              <a:rPr lang="sk-SK" sz="8800" dirty="0" err="1" smtClean="0">
                <a:solidFill>
                  <a:srgbClr val="FF0000"/>
                </a:solidFill>
              </a:rPr>
              <a:t>training</a:t>
            </a:r>
            <a:r>
              <a:rPr lang="sk-SK" sz="8800" dirty="0" smtClean="0">
                <a:solidFill>
                  <a:srgbClr val="FF0000"/>
                </a:solidFill>
              </a:rPr>
              <a:t>, </a:t>
            </a:r>
            <a:r>
              <a:rPr lang="sk-SK" sz="8800" dirty="0" err="1" smtClean="0">
                <a:solidFill>
                  <a:srgbClr val="FF0000"/>
                </a:solidFill>
              </a:rPr>
              <a:t>streching</a:t>
            </a:r>
            <a:r>
              <a:rPr lang="sk-SK" sz="8800" dirty="0" smtClean="0">
                <a:solidFill>
                  <a:srgbClr val="FF0000"/>
                </a:solidFill>
              </a:rPr>
              <a:t> to </a:t>
            </a:r>
            <a:r>
              <a:rPr lang="sk-SK" sz="8800" dirty="0" err="1" smtClean="0">
                <a:solidFill>
                  <a:srgbClr val="FF0000"/>
                </a:solidFill>
              </a:rPr>
              <a:t>achieve</a:t>
            </a:r>
            <a:r>
              <a:rPr lang="sk-SK" sz="8800" dirty="0" smtClean="0">
                <a:solidFill>
                  <a:srgbClr val="FF0000"/>
                </a:solidFill>
              </a:rPr>
              <a:t> </a:t>
            </a:r>
            <a:r>
              <a:rPr lang="sk-SK" sz="8800" dirty="0" err="1" smtClean="0">
                <a:solidFill>
                  <a:srgbClr val="FF0000"/>
                </a:solidFill>
              </a:rPr>
              <a:t>balanced</a:t>
            </a:r>
            <a:r>
              <a:rPr lang="sk-SK" sz="8800" dirty="0" smtClean="0">
                <a:solidFill>
                  <a:srgbClr val="FF0000"/>
                </a:solidFill>
              </a:rPr>
              <a:t> body</a:t>
            </a:r>
            <a:endParaRPr lang="sk-SK" sz="8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8000" dirty="0" smtClean="0"/>
              <a:t> 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3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800" dirty="0" smtClean="0"/>
              <a:t> 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400" dirty="0" smtClean="0"/>
              <a:t>   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400" dirty="0" smtClean="0"/>
              <a:t>      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400" dirty="0" smtClean="0"/>
              <a:t>    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400" dirty="0" smtClean="0"/>
              <a:t>    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1400" dirty="0" smtClean="0"/>
              <a:t>  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dirty="0" err="1">
                <a:solidFill>
                  <a:srgbClr val="FF0000"/>
                </a:solidFill>
              </a:rPr>
              <a:t>We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offer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winter</a:t>
            </a:r>
            <a:r>
              <a:rPr lang="sk-SK" sz="3600" b="1" dirty="0">
                <a:solidFill>
                  <a:srgbClr val="FF0000"/>
                </a:solidFill>
              </a:rPr>
              <a:t> and </a:t>
            </a:r>
            <a:r>
              <a:rPr lang="sk-SK" sz="3600" b="1" dirty="0" err="1">
                <a:solidFill>
                  <a:srgbClr val="FF0000"/>
                </a:solidFill>
              </a:rPr>
              <a:t>summer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courses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for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credits</a:t>
            </a:r>
            <a:r>
              <a:rPr lang="sk-SK" sz="3600" b="1" dirty="0">
                <a:solidFill>
                  <a:srgbClr val="FF0000"/>
                </a:solidFill>
              </a:rPr>
              <a:t/>
            </a:r>
            <a:br>
              <a:rPr lang="sk-SK" sz="3600" b="1" dirty="0">
                <a:solidFill>
                  <a:srgbClr val="FF0000"/>
                </a:solidFill>
              </a:rPr>
            </a:br>
            <a:endParaRPr lang="sk-SK" sz="3600" b="1" dirty="0"/>
          </a:p>
        </p:txBody>
      </p:sp>
      <p:sp>
        <p:nvSpPr>
          <p:cNvPr id="3" name="Obdĺžnik 2"/>
          <p:cNvSpPr/>
          <p:nvPr/>
        </p:nvSpPr>
        <p:spPr>
          <a:xfrm>
            <a:off x="539552" y="1340768"/>
            <a:ext cx="828092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800" b="1" dirty="0" smtClean="0">
              <a:solidFill>
                <a:srgbClr val="0070C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Winter courses: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Skiing and </a:t>
            </a:r>
            <a:r>
              <a:rPr lang="sk-SK" sz="2000" b="1" dirty="0" err="1" smtClean="0">
                <a:solidFill>
                  <a:srgbClr val="0070C0"/>
                </a:solidFill>
              </a:rPr>
              <a:t>snowboarding</a:t>
            </a:r>
            <a:r>
              <a:rPr lang="sk-SK" sz="2000" b="1" dirty="0" smtClean="0">
                <a:solidFill>
                  <a:srgbClr val="0070C0"/>
                </a:solidFill>
              </a:rPr>
              <a:t> (Slovakia - Chopok)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Survival camp (in winter conditions only, Slovakia)</a:t>
            </a:r>
          </a:p>
          <a:p>
            <a:endParaRPr lang="sk-SK" sz="2000" b="1" dirty="0" smtClean="0">
              <a:solidFill>
                <a:srgbClr val="0070C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Summer courses: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Aerobics at </a:t>
            </a:r>
            <a:r>
              <a:rPr lang="sk-SK" sz="2000" b="1" dirty="0" err="1" smtClean="0">
                <a:solidFill>
                  <a:srgbClr val="0070C0"/>
                </a:solidFill>
              </a:rPr>
              <a:t>sea</a:t>
            </a:r>
            <a:r>
              <a:rPr lang="sk-SK" sz="2000" b="1" dirty="0" smtClean="0">
                <a:solidFill>
                  <a:srgbClr val="0070C0"/>
                </a:solidFill>
              </a:rPr>
              <a:t> (</a:t>
            </a:r>
            <a:r>
              <a:rPr lang="sk-SK" sz="2000" b="1" dirty="0" err="1" smtClean="0">
                <a:solidFill>
                  <a:srgbClr val="0070C0"/>
                </a:solidFill>
              </a:rPr>
              <a:t>Bulgary</a:t>
            </a:r>
            <a:r>
              <a:rPr lang="sk-SK" sz="20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Canoeing on Tisza river ( Hungary)</a:t>
            </a:r>
          </a:p>
          <a:p>
            <a:endParaRPr lang="sk-SK" sz="2000" b="1" dirty="0" smtClean="0">
              <a:solidFill>
                <a:srgbClr val="0070C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The courses will take place at the end of exam period. Without  attending the course you will not get the credits. No excuses will be taken.</a:t>
            </a:r>
          </a:p>
          <a:p>
            <a:r>
              <a:rPr lang="sk-SK" sz="2000" b="1" dirty="0" smtClean="0"/>
              <a:t>More information will be available during </a:t>
            </a:r>
            <a:r>
              <a:rPr lang="sk-SK" sz="2000" b="1" dirty="0" err="1" smtClean="0"/>
              <a:t>terms</a:t>
            </a:r>
            <a:r>
              <a:rPr lang="sk-SK" sz="2000" b="1" dirty="0" smtClean="0"/>
              <a:t> (</a:t>
            </a:r>
            <a:r>
              <a:rPr lang="sk-SK" sz="2000" b="1" dirty="0" err="1" smtClean="0"/>
              <a:t>leaflets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website</a:t>
            </a:r>
            <a:r>
              <a:rPr lang="sk-SK" sz="20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000" dirty="0" smtClean="0">
                <a:solidFill>
                  <a:srgbClr val="0070C0"/>
                </a:solidFill>
              </a:rPr>
              <a:t> </a:t>
            </a:r>
            <a:r>
              <a:rPr lang="pl-PL" b="1" dirty="0" smtClean="0"/>
              <a:t>Academic year 2018/2019</a:t>
            </a:r>
            <a:endParaRPr lang="sk-SK" dirty="0"/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>
          <a:xfrm>
            <a:off x="323528" y="1124744"/>
            <a:ext cx="8659813" cy="561662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sk-SK" sz="3000" b="1" dirty="0" err="1" smtClean="0">
                <a:solidFill>
                  <a:srgbClr val="C00000"/>
                </a:solidFill>
              </a:rPr>
              <a:t>Registration</a:t>
            </a:r>
            <a:r>
              <a:rPr lang="sk-SK" sz="2400" dirty="0" smtClean="0">
                <a:solidFill>
                  <a:srgbClr val="C00000"/>
                </a:solidFill>
              </a:rPr>
              <a:t>  </a:t>
            </a:r>
            <a:r>
              <a:rPr lang="sk-SK" sz="2400" dirty="0" smtClean="0">
                <a:solidFill>
                  <a:schemeClr val="tx1"/>
                </a:solidFill>
              </a:rPr>
              <a:t>for</a:t>
            </a:r>
            <a:r>
              <a:rPr lang="sk-SK" sz="2400" dirty="0" smtClean="0">
                <a:solidFill>
                  <a:srgbClr val="C00000"/>
                </a:solidFill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</a:rPr>
              <a:t>Sport activities </a:t>
            </a:r>
            <a:r>
              <a:rPr lang="sk-SK" sz="2400" dirty="0" smtClean="0">
                <a:solidFill>
                  <a:schemeClr val="tx1"/>
                </a:solidFill>
              </a:rPr>
              <a:t>via </a:t>
            </a:r>
            <a:r>
              <a:rPr lang="sk-SK" b="1" dirty="0" err="1" smtClean="0">
                <a:solidFill>
                  <a:srgbClr val="0000FF"/>
                </a:solidFill>
              </a:rPr>
              <a:t>AiS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till</a:t>
            </a:r>
            <a:r>
              <a:rPr lang="sk-SK" sz="2400" dirty="0" smtClean="0">
                <a:solidFill>
                  <a:schemeClr val="tx1"/>
                </a:solidFill>
              </a:rPr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 			    </a:t>
            </a:r>
            <a:r>
              <a:rPr lang="sk-SK" b="1" dirty="0" err="1" smtClean="0">
                <a:solidFill>
                  <a:schemeClr val="tx1"/>
                </a:solidFill>
              </a:rPr>
              <a:t>Friday</a:t>
            </a:r>
            <a:r>
              <a:rPr lang="sk-SK" b="1" dirty="0" smtClean="0">
                <a:solidFill>
                  <a:schemeClr val="tx1"/>
                </a:solidFill>
              </a:rPr>
              <a:t>   21.09.2018 ! </a:t>
            </a:r>
          </a:p>
          <a:p>
            <a:pPr eaLnBrk="1" hangingPunct="1">
              <a:buFont typeface="Wingdings 2" pitchFamily="18" charset="2"/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k-SK" b="1" dirty="0" err="1" smtClean="0">
                <a:solidFill>
                  <a:srgbClr val="FF0000"/>
                </a:solidFill>
              </a:rPr>
              <a:t>Sport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b="1" dirty="0" err="1" smtClean="0">
                <a:solidFill>
                  <a:srgbClr val="FF0000"/>
                </a:solidFill>
              </a:rPr>
              <a:t>Activities</a:t>
            </a:r>
            <a:r>
              <a:rPr lang="sk-SK" dirty="0" smtClean="0">
                <a:solidFill>
                  <a:srgbClr val="FF0000"/>
                </a:solidFill>
              </a:rPr>
              <a:t>  </a:t>
            </a:r>
            <a:r>
              <a:rPr lang="sk-SK" b="1" dirty="0" smtClean="0">
                <a:solidFill>
                  <a:srgbClr val="FF0000"/>
                </a:solidFill>
              </a:rPr>
              <a:t>start on </a:t>
            </a:r>
            <a:r>
              <a:rPr lang="sk-SK" b="1" dirty="0" err="1" smtClean="0">
                <a:solidFill>
                  <a:srgbClr val="FF0000"/>
                </a:solidFill>
              </a:rPr>
              <a:t>Monday</a:t>
            </a:r>
            <a:r>
              <a:rPr lang="sk-SK" b="1" dirty="0" smtClean="0">
                <a:solidFill>
                  <a:srgbClr val="FF0000"/>
                </a:solidFill>
              </a:rPr>
              <a:t> 24.09.2018!</a:t>
            </a:r>
          </a:p>
          <a:p>
            <a:pPr eaLnBrk="1" hangingPunct="1">
              <a:buFont typeface="Wingdings 2" pitchFamily="18" charset="2"/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err="1" smtClean="0">
                <a:solidFill>
                  <a:schemeClr val="tx1"/>
                </a:solidFill>
              </a:rPr>
              <a:t>Time</a:t>
            </a:r>
            <a:r>
              <a:rPr lang="sk-SK" sz="2000" dirty="0" smtClean="0">
                <a:solidFill>
                  <a:schemeClr val="tx1"/>
                </a:solidFill>
              </a:rPr>
              <a:t>-table: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  </a:t>
            </a:r>
            <a:r>
              <a:rPr lang="sk-SK" sz="2000" dirty="0" smtClean="0">
                <a:solidFill>
                  <a:srgbClr val="FF0000"/>
                </a:solidFill>
                <a:hlinkClick r:id="rId2"/>
              </a:rPr>
              <a:t>http://www.upjs.sk/en/departments/institute-of-physical-education/</a:t>
            </a:r>
            <a:endParaRPr lang="sk-SK" sz="20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sk-SK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err="1" smtClean="0"/>
              <a:t>Registration</a:t>
            </a:r>
            <a:r>
              <a:rPr lang="sk-SK" sz="2000" dirty="0" smtClean="0"/>
              <a:t> </a:t>
            </a:r>
            <a:r>
              <a:rPr lang="sk-SK" sz="2000" dirty="0" err="1" smtClean="0"/>
              <a:t>manual</a:t>
            </a:r>
            <a:r>
              <a:rPr lang="sk-SK" sz="2000" dirty="0" smtClean="0"/>
              <a:t>:</a:t>
            </a:r>
          </a:p>
          <a:p>
            <a:pPr>
              <a:buNone/>
            </a:pPr>
            <a:r>
              <a:rPr lang="sk-SK" sz="2000" dirty="0">
                <a:solidFill>
                  <a:srgbClr val="0000FF"/>
                </a:solidFill>
              </a:rPr>
              <a:t>http://www.upjs.sk/public/media/9611/AIS2-StudentPrihlasenieRozvrhEN.pdf</a:t>
            </a:r>
            <a:endParaRPr lang="sk-SK" sz="2000" dirty="0" smtClean="0">
              <a:solidFill>
                <a:srgbClr val="0000FF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sk-SK" sz="3000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k-SK" sz="3000" b="1" dirty="0" err="1" smtClean="0">
                <a:solidFill>
                  <a:srgbClr val="0000FF"/>
                </a:solidFill>
              </a:rPr>
              <a:t>Swimming</a:t>
            </a:r>
            <a:r>
              <a:rPr lang="sk-SK" sz="2000" b="1" dirty="0" smtClean="0">
                <a:solidFill>
                  <a:srgbClr val="7030A0"/>
                </a:solidFill>
              </a:rPr>
              <a:t> - </a:t>
            </a:r>
            <a:r>
              <a:rPr lang="sk-SK" sz="2000" b="1" dirty="0" smtClean="0"/>
              <a:t> </a:t>
            </a:r>
            <a:r>
              <a:rPr lang="sk-SK" sz="2400" dirty="0" smtClean="0"/>
              <a:t>14€ </a:t>
            </a:r>
            <a:r>
              <a:rPr lang="sk-SK" sz="2400" dirty="0" err="1" smtClean="0"/>
              <a:t>fee</a:t>
            </a:r>
            <a:r>
              <a:rPr lang="sk-SK" sz="2400" dirty="0" smtClean="0"/>
              <a:t> </a:t>
            </a:r>
            <a:r>
              <a:rPr lang="sk-SK" sz="2400" dirty="0" err="1" smtClean="0"/>
              <a:t>p.term</a:t>
            </a:r>
            <a:r>
              <a:rPr lang="sk-SK" sz="2400" dirty="0" smtClean="0"/>
              <a:t> </a:t>
            </a:r>
            <a:r>
              <a:rPr lang="sk-SK" sz="2400" dirty="0" err="1" smtClean="0"/>
              <a:t>payable</a:t>
            </a:r>
            <a:r>
              <a:rPr lang="sk-SK" sz="2400" dirty="0" smtClean="0"/>
              <a:t> at </a:t>
            </a:r>
            <a:r>
              <a:rPr lang="sk-SK" sz="2400" dirty="0" err="1" smtClean="0"/>
              <a:t>pool</a:t>
            </a:r>
            <a:r>
              <a:rPr lang="sk-SK" sz="2400" dirty="0" smtClean="0"/>
              <a:t> on 26.9. 2018</a:t>
            </a:r>
            <a:endParaRPr lang="sk-SK" sz="2400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k-SK" sz="3000" b="1" dirty="0" err="1" smtClean="0">
                <a:solidFill>
                  <a:srgbClr val="0000FF"/>
                </a:solidFill>
              </a:rPr>
              <a:t>Tennis</a:t>
            </a:r>
            <a:r>
              <a:rPr lang="sk-SK" sz="3000" b="1" dirty="0" smtClean="0">
                <a:solidFill>
                  <a:srgbClr val="0000FF"/>
                </a:solidFill>
              </a:rPr>
              <a:t> </a:t>
            </a:r>
            <a:r>
              <a:rPr lang="sk-SK" sz="3000" b="1" dirty="0" smtClean="0"/>
              <a:t>-</a:t>
            </a:r>
            <a:r>
              <a:rPr lang="sk-SK" sz="3000" b="1" dirty="0" smtClean="0">
                <a:solidFill>
                  <a:srgbClr val="0000FF"/>
                </a:solidFill>
              </a:rPr>
              <a:t> </a:t>
            </a:r>
            <a:r>
              <a:rPr lang="sk-SK" sz="2000" dirty="0" smtClean="0"/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you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must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have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your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own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tennis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racket</a:t>
            </a:r>
            <a:r>
              <a:rPr lang="sk-SK" sz="2400" dirty="0" smtClean="0">
                <a:solidFill>
                  <a:schemeClr val="tx1"/>
                </a:solidFill>
              </a:rPr>
              <a:t> and </a:t>
            </a:r>
            <a:r>
              <a:rPr lang="sk-SK" sz="2400" dirty="0" err="1" smtClean="0">
                <a:solidFill>
                  <a:schemeClr val="tx1"/>
                </a:solidFill>
              </a:rPr>
              <a:t>tennis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shoes</a:t>
            </a:r>
            <a:endParaRPr lang="sk-SK" sz="2400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               </a:t>
            </a:r>
            <a:endParaRPr lang="sk-SK" sz="2000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Rights and duties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Attendance – 1 lesson (60 min) a week during term</a:t>
            </a:r>
          </a:p>
          <a:p>
            <a:r>
              <a:rPr lang="sk-SK" sz="2800" dirty="0" smtClean="0"/>
              <a:t>You can miss 2 lessons in each term with no </a:t>
            </a:r>
            <a:r>
              <a:rPr lang="sk-SK" sz="2800" dirty="0" err="1" smtClean="0"/>
              <a:t>excuse</a:t>
            </a:r>
            <a:endParaRPr lang="sk-SK" sz="2800" dirty="0" smtClean="0"/>
          </a:p>
          <a:p>
            <a:r>
              <a:rPr lang="sk-SK" sz="2800" dirty="0" err="1" smtClean="0"/>
              <a:t>You</a:t>
            </a:r>
            <a:r>
              <a:rPr lang="sk-SK" sz="2800" dirty="0" smtClean="0"/>
              <a:t> </a:t>
            </a:r>
            <a:r>
              <a:rPr lang="sk-SK" sz="2800" dirty="0" err="1" smtClean="0"/>
              <a:t>can</a:t>
            </a:r>
            <a:r>
              <a:rPr lang="sk-SK" sz="2800" dirty="0" smtClean="0"/>
              <a:t> </a:t>
            </a:r>
            <a:r>
              <a:rPr lang="sk-SK" sz="2800" dirty="0" err="1" smtClean="0"/>
              <a:t>compensate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missing</a:t>
            </a:r>
            <a:r>
              <a:rPr lang="sk-SK" sz="2800" dirty="0" smtClean="0"/>
              <a:t> </a:t>
            </a:r>
            <a:r>
              <a:rPr lang="sk-SK" sz="2800" dirty="0" err="1" smtClean="0"/>
              <a:t>lessons</a:t>
            </a:r>
            <a:r>
              <a:rPr lang="sk-SK" sz="2800" dirty="0" smtClean="0"/>
              <a:t> max. 3 </a:t>
            </a:r>
            <a:r>
              <a:rPr lang="sk-SK" sz="2800" dirty="0" err="1" smtClean="0"/>
              <a:t>times</a:t>
            </a:r>
            <a:endParaRPr lang="sk-SK" sz="2800" dirty="0" smtClean="0"/>
          </a:p>
          <a:p>
            <a:r>
              <a:rPr lang="sk-SK" sz="2800" dirty="0" smtClean="0"/>
              <a:t>You can pick different activity every term </a:t>
            </a:r>
          </a:p>
          <a:p>
            <a:r>
              <a:rPr lang="sk-SK" sz="2800" dirty="0" smtClean="0"/>
              <a:t>You can pick extra lessons or sport activities for 10€ fee </a:t>
            </a:r>
            <a:endParaRPr lang="sk-SK" sz="2800" dirty="0"/>
          </a:p>
          <a:p>
            <a:r>
              <a:rPr lang="sk-SK" sz="2800" dirty="0" smtClean="0"/>
              <a:t>You get 2 credits after completing </a:t>
            </a:r>
            <a:r>
              <a:rPr lang="sk-SK" sz="2800" dirty="0" err="1" smtClean="0"/>
              <a:t>course</a:t>
            </a:r>
            <a:r>
              <a:rPr lang="sk-SK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9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University league </a:t>
            </a:r>
            <a:endParaRPr lang="sk-SK" dirty="0"/>
          </a:p>
        </p:txBody>
      </p:sp>
      <p:sp>
        <p:nvSpPr>
          <p:cNvPr id="17411" name="Zástupný symbol obsahu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1847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chemeClr val="tx1"/>
                </a:solidFill>
              </a:rPr>
              <a:t>	Regular competition in selected sports during academic</a:t>
            </a: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year </a:t>
            </a:r>
          </a:p>
          <a:p>
            <a:pPr eaLnBrk="1" hangingPunct="1">
              <a:buFont typeface="Wingdings 2" pitchFamily="18" charset="2"/>
              <a:buNone/>
            </a:pPr>
            <a:endParaRPr lang="sk-SK" sz="1600" b="1" dirty="0" smtClean="0"/>
          </a:p>
          <a:p>
            <a:pPr>
              <a:buNone/>
            </a:pPr>
            <a:r>
              <a:rPr lang="sk-SK" sz="2400" b="1" dirty="0" smtClean="0">
                <a:solidFill>
                  <a:srgbClr val="4B16E0"/>
                </a:solidFill>
              </a:rPr>
              <a:t>Basketball   :           </a:t>
            </a:r>
            <a:r>
              <a:rPr lang="sk-SK" sz="2400" dirty="0"/>
              <a:t>Peter </a:t>
            </a:r>
            <a:r>
              <a:rPr lang="sk-SK" sz="2400" dirty="0" err="1"/>
              <a:t>Berinšter</a:t>
            </a:r>
            <a:r>
              <a:rPr lang="sk-SK" sz="2400" dirty="0"/>
              <a:t>, </a:t>
            </a:r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0000FF"/>
                </a:solidFill>
              </a:rPr>
              <a:t>peto.beri@gmail.com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b="1" dirty="0" smtClean="0">
                <a:solidFill>
                  <a:srgbClr val="4B16E0"/>
                </a:solidFill>
              </a:rPr>
              <a:t>Floorball        :</a:t>
            </a:r>
            <a:r>
              <a:rPr lang="sk-SK" sz="2400" b="1" dirty="0" smtClean="0">
                <a:solidFill>
                  <a:schemeClr val="tx1"/>
                </a:solidFill>
              </a:rPr>
              <a:t>         </a:t>
            </a:r>
            <a:r>
              <a:rPr lang="sk-SK" sz="2400" dirty="0" smtClean="0">
                <a:solidFill>
                  <a:schemeClr val="tx1"/>
                </a:solidFill>
              </a:rPr>
              <a:t>Mgr. Marek </a:t>
            </a:r>
            <a:r>
              <a:rPr lang="sk-SK" sz="2400" dirty="0" err="1" smtClean="0">
                <a:solidFill>
                  <a:schemeClr val="tx1"/>
                </a:solidFill>
              </a:rPr>
              <a:t>Valanský</a:t>
            </a:r>
            <a:r>
              <a:rPr lang="sk-SK" sz="2400" dirty="0" smtClean="0">
                <a:solidFill>
                  <a:schemeClr val="tx1"/>
                </a:solidFill>
              </a:rPr>
              <a:t>, </a:t>
            </a:r>
            <a:r>
              <a:rPr lang="sk-SK" sz="2400" dirty="0" smtClean="0">
                <a:solidFill>
                  <a:srgbClr val="0000FF"/>
                </a:solidFill>
              </a:rPr>
              <a:t>marek.valansky@upjs.sk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b="1" dirty="0" smtClean="0">
                <a:solidFill>
                  <a:srgbClr val="4B16E0"/>
                </a:solidFill>
              </a:rPr>
              <a:t>Indoor football   :  </a:t>
            </a:r>
            <a:r>
              <a:rPr lang="sk-SK" sz="2400" dirty="0" smtClean="0"/>
              <a:t>Mgr. Marcel </a:t>
            </a:r>
            <a:r>
              <a:rPr lang="sk-SK" sz="2400" dirty="0" err="1" smtClean="0"/>
              <a:t>Čurgali</a:t>
            </a:r>
            <a:r>
              <a:rPr lang="sk-SK" sz="2400" dirty="0" smtClean="0"/>
              <a:t>, </a:t>
            </a:r>
            <a:r>
              <a:rPr lang="sk-SK" sz="2400" dirty="0" smtClean="0">
                <a:solidFill>
                  <a:srgbClr val="0000FF"/>
                </a:solidFill>
              </a:rPr>
              <a:t>marcel.curgali@upjs.sk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b="1" dirty="0" err="1" smtClean="0">
                <a:solidFill>
                  <a:srgbClr val="4B16E0"/>
                </a:solidFill>
              </a:rPr>
              <a:t>Volleyball</a:t>
            </a:r>
            <a:r>
              <a:rPr lang="sk-SK" sz="2400" b="1" dirty="0" smtClean="0">
                <a:solidFill>
                  <a:srgbClr val="4B16E0"/>
                </a:solidFill>
              </a:rPr>
              <a:t>       :	        </a:t>
            </a:r>
            <a:r>
              <a:rPr lang="sk-SK" sz="2400" dirty="0" smtClean="0"/>
              <a:t>Mgr. </a:t>
            </a:r>
            <a:r>
              <a:rPr lang="sk-SK" sz="2400" dirty="0" err="1" smtClean="0"/>
              <a:t>Agata</a:t>
            </a:r>
            <a:r>
              <a:rPr lang="sk-SK" sz="2400" dirty="0" smtClean="0"/>
              <a:t> </a:t>
            </a:r>
            <a:r>
              <a:rPr lang="sk-SK" sz="2400" dirty="0" err="1" smtClean="0"/>
              <a:t>Horbacz</a:t>
            </a:r>
            <a:r>
              <a:rPr lang="sk-SK" sz="2400" dirty="0" smtClean="0"/>
              <a:t>, PhD., </a:t>
            </a:r>
            <a:r>
              <a:rPr lang="sk-SK" sz="2400" dirty="0" smtClean="0">
                <a:solidFill>
                  <a:srgbClr val="0000FF"/>
                </a:solidFill>
              </a:rPr>
              <a:t>agata.horbacz@upjs.sk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dirty="0" smtClean="0">
                <a:solidFill>
                  <a:srgbClr val="CC0099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sk-SK" sz="2400" dirty="0">
                <a:solidFill>
                  <a:srgbClr val="CC0099"/>
                </a:solidFill>
              </a:rPr>
              <a:t>	</a:t>
            </a:r>
            <a:r>
              <a:rPr lang="sk-SK" sz="2400" dirty="0" smtClean="0">
                <a:solidFill>
                  <a:srgbClr val="CC0099"/>
                </a:solidFill>
              </a:rPr>
              <a:t>Possibility to represent university on the local, national and international level.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280</Words>
  <Application>Microsoft Office PowerPoint</Application>
  <PresentationFormat>Prezentácia na obrazovke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Motív Office</vt:lpstr>
      <vt:lpstr>Sport Activities for students at P. J. Safarik University</vt:lpstr>
      <vt:lpstr>Institute of physical education and sport P.J. Safarik University Kosice</vt:lpstr>
      <vt:lpstr>Contact for  Sport activities for foreign students :</vt:lpstr>
      <vt:lpstr>Sport activity facilities </vt:lpstr>
      <vt:lpstr>Sports  available for students:</vt:lpstr>
      <vt:lpstr>We offer winter and summer courses for credits </vt:lpstr>
      <vt:lpstr> Academic year 2018/2019</vt:lpstr>
      <vt:lpstr>Rights and duties</vt:lpstr>
      <vt:lpstr>University league </vt:lpstr>
      <vt:lpstr>Sports club TJ Slávia UPJŠ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 telesnej výchovy a športu</dc:title>
  <dc:creator>Rasto</dc:creator>
  <cp:lastModifiedBy>Radaciova</cp:lastModifiedBy>
  <cp:revision>182</cp:revision>
  <dcterms:created xsi:type="dcterms:W3CDTF">2010-08-09T13:35:19Z</dcterms:created>
  <dcterms:modified xsi:type="dcterms:W3CDTF">2018-07-03T12:09:26Z</dcterms:modified>
</cp:coreProperties>
</file>